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40"/>
  </p:notesMasterIdLst>
  <p:sldIdLst>
    <p:sldId id="256" r:id="rId3"/>
    <p:sldId id="381" r:id="rId4"/>
    <p:sldId id="293" r:id="rId5"/>
    <p:sldId id="292" r:id="rId6"/>
    <p:sldId id="405" r:id="rId7"/>
    <p:sldId id="384" r:id="rId8"/>
    <p:sldId id="412" r:id="rId9"/>
    <p:sldId id="312" r:id="rId10"/>
    <p:sldId id="385" r:id="rId11"/>
    <p:sldId id="386" r:id="rId12"/>
    <p:sldId id="387" r:id="rId13"/>
    <p:sldId id="388" r:id="rId14"/>
    <p:sldId id="389" r:id="rId15"/>
    <p:sldId id="367" r:id="rId16"/>
    <p:sldId id="377" r:id="rId17"/>
    <p:sldId id="378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390" r:id="rId31"/>
    <p:sldId id="404" r:id="rId32"/>
    <p:sldId id="408" r:id="rId33"/>
    <p:sldId id="409" r:id="rId34"/>
    <p:sldId id="410" r:id="rId35"/>
    <p:sldId id="286" r:id="rId36"/>
    <p:sldId id="366" r:id="rId37"/>
    <p:sldId id="379" r:id="rId38"/>
    <p:sldId id="375" r:id="rId39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41"/>
    </p:embeddedFont>
    <p:embeddedFont>
      <p:font typeface="Aptos Narrow" panose="020B0004020202020204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DM Sans" pitchFamily="2" charset="0"/>
      <p:regular r:id="rId50"/>
      <p:bold r:id="rId51"/>
      <p:italic r:id="rId52"/>
      <p:boldItalic r:id="rId53"/>
    </p:embeddedFont>
    <p:embeddedFont>
      <p:font typeface="Figtree" panose="020B0604020202020204" charset="0"/>
      <p:regular r:id="rId54"/>
      <p:bold r:id="rId55"/>
      <p:italic r:id="rId56"/>
      <p:boldItalic r:id="rId57"/>
    </p:embeddedFont>
    <p:embeddedFont>
      <p:font typeface="Fira Sans Extra Condensed" panose="020B0503050000020004" pitchFamily="34" charset="0"/>
      <p:regular r:id="rId58"/>
      <p:bold r:id="rId59"/>
    </p:embeddedFont>
    <p:embeddedFont>
      <p:font typeface="Geologica" panose="020B0604020202020204" charset="0"/>
      <p:regular r:id="rId60"/>
      <p:bold r:id="rId61"/>
    </p:embeddedFont>
    <p:embeddedFont>
      <p:font typeface="Geologica SemiBold" panose="020B0604020202020204" charset="0"/>
      <p:regular r:id="rId62"/>
      <p:bold r:id="rId63"/>
    </p:embeddedFont>
    <p:embeddedFont>
      <p:font typeface="Nunito Light" pitchFamily="2" charset="0"/>
      <p:regular r:id="rId64"/>
      <p:italic r:id="rId65"/>
    </p:embeddedFont>
    <p:embeddedFont>
      <p:font typeface="Proxima Nova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A9CD793-6F49-7843-B25E-A162E3C17C2C}">
          <p14:sldIdLst>
            <p14:sldId id="256"/>
            <p14:sldId id="381"/>
            <p14:sldId id="293"/>
            <p14:sldId id="292"/>
            <p14:sldId id="405"/>
            <p14:sldId id="384"/>
            <p14:sldId id="412"/>
            <p14:sldId id="312"/>
            <p14:sldId id="385"/>
            <p14:sldId id="386"/>
            <p14:sldId id="387"/>
            <p14:sldId id="388"/>
            <p14:sldId id="389"/>
            <p14:sldId id="367"/>
            <p14:sldId id="377"/>
            <p14:sldId id="378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390"/>
            <p14:sldId id="404"/>
            <p14:sldId id="408"/>
            <p14:sldId id="409"/>
          </p14:sldIdLst>
        </p14:section>
        <p14:section name="Annexes" id="{17D4F084-5787-B74A-82A7-F1FEFA8F1A34}">
          <p14:sldIdLst>
            <p14:sldId id="410"/>
            <p14:sldId id="286"/>
            <p14:sldId id="366"/>
            <p14:sldId id="379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 autoAdjust="0"/>
    <p:restoredTop sz="94656"/>
  </p:normalViewPr>
  <p:slideViewPr>
    <p:cSldViewPr snapToGrid="0">
      <p:cViewPr varScale="1">
        <p:scale>
          <a:sx n="78" d="100"/>
          <a:sy n="78" d="100"/>
        </p:scale>
        <p:origin x="96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67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840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1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68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53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8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1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8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7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14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3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customXml" Target="../ink/ink2.xml"/><Relationship Id="rId5" Type="http://schemas.openxmlformats.org/officeDocument/2006/relationships/image" Target="../media/image74.svg"/><Relationship Id="rId10" Type="http://schemas.openxmlformats.org/officeDocument/2006/relationships/image" Target="../media/image300.png"/><Relationship Id="rId4" Type="http://schemas.openxmlformats.org/officeDocument/2006/relationships/image" Target="../media/image73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5.svg"/><Relationship Id="rId7" Type="http://schemas.openxmlformats.org/officeDocument/2006/relationships/image" Target="../media/image87.sv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71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image" Target="../media/image91.png"/><Relationship Id="rId5" Type="http://schemas.openxmlformats.org/officeDocument/2006/relationships/image" Target="../media/image86.sv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73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99.png"/><Relationship Id="rId4" Type="http://schemas.openxmlformats.org/officeDocument/2006/relationships/image" Target="../media/image40.sv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99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5" name="Image 4" descr="Une image contenant capture d’écran, cercle, symbole, clipart&#10;&#10;Description générée automatiquement">
            <a:extLst>
              <a:ext uri="{FF2B5EF4-FFF2-40B4-BE49-F238E27FC236}">
                <a16:creationId xmlns:a16="http://schemas.microsoft.com/office/drawing/2014/main" id="{AEE67704-1B56-1FA5-7A22-4514A093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3" y="1933017"/>
            <a:ext cx="1726623" cy="17266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B648A5-61E7-ADC0-8336-ED991DA1E80C}"/>
              </a:ext>
            </a:extLst>
          </p:cNvPr>
          <p:cNvSpPr txBox="1"/>
          <p:nvPr/>
        </p:nvSpPr>
        <p:spPr>
          <a:xfrm>
            <a:off x="7065818" y="1471352"/>
            <a:ext cx="119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100g</a:t>
            </a:r>
          </a:p>
        </p:txBody>
      </p:sp>
      <p:pic>
        <p:nvPicPr>
          <p:cNvPr id="13" name="Image 1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43302D0-F670-3A8E-07E9-7E2659C0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36" y="926035"/>
            <a:ext cx="1136418" cy="11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Comment </a:t>
            </a:r>
            <a:r>
              <a:rPr lang="en" dirty="0" err="1"/>
              <a:t>fonctionne</a:t>
            </a:r>
            <a:r>
              <a:rPr lang="en" dirty="0"/>
              <a:t> </a:t>
            </a:r>
            <a:r>
              <a:rPr lang="en" dirty="0" err="1"/>
              <a:t>l’application</a:t>
            </a:r>
            <a:r>
              <a:rPr lang="en" dirty="0"/>
              <a:t> ?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  <p:pic>
        <p:nvPicPr>
          <p:cNvPr id="5" name="Graphique 4" descr="Compteur moyen avec un remplissage uni">
            <a:extLst>
              <a:ext uri="{FF2B5EF4-FFF2-40B4-BE49-F238E27FC236}">
                <a16:creationId xmlns:a16="http://schemas.microsoft.com/office/drawing/2014/main" id="{D1E9EFD2-979B-3171-D769-55D3B9F9B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791" y="656453"/>
            <a:ext cx="914400" cy="914400"/>
          </a:xfrm>
          <a:prstGeom prst="rect">
            <a:avLst/>
          </a:prstGeom>
        </p:spPr>
      </p:pic>
      <p:pic>
        <p:nvPicPr>
          <p:cNvPr id="7" name="Graphique 6" descr="Presse-papiers vérifié avec un remplissage uni">
            <a:extLst>
              <a:ext uri="{FF2B5EF4-FFF2-40B4-BE49-F238E27FC236}">
                <a16:creationId xmlns:a16="http://schemas.microsoft.com/office/drawing/2014/main" id="{54BF669A-92FB-361D-B21B-426030D80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369" y="1603142"/>
            <a:ext cx="914400" cy="914400"/>
          </a:xfrm>
          <a:prstGeom prst="rect">
            <a:avLst/>
          </a:prstGeom>
        </p:spPr>
      </p:pic>
      <p:pic>
        <p:nvPicPr>
          <p:cNvPr id="9" name="Graphique 8" descr="Histoire avec un remplissage uni">
            <a:extLst>
              <a:ext uri="{FF2B5EF4-FFF2-40B4-BE49-F238E27FC236}">
                <a16:creationId xmlns:a16="http://schemas.microsoft.com/office/drawing/2014/main" id="{F0D94D73-1AC7-F40E-9679-22EB70FF4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7369" y="3579284"/>
            <a:ext cx="914400" cy="914400"/>
          </a:xfrm>
          <a:prstGeom prst="rect">
            <a:avLst/>
          </a:prstGeom>
        </p:spPr>
      </p:pic>
      <p:pic>
        <p:nvPicPr>
          <p:cNvPr id="11" name="Graphique 10" descr="Questions avec un remplissage uni">
            <a:extLst>
              <a:ext uri="{FF2B5EF4-FFF2-40B4-BE49-F238E27FC236}">
                <a16:creationId xmlns:a16="http://schemas.microsoft.com/office/drawing/2014/main" id="{375277FA-4880-E481-256D-528C7C8BB8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814" y="26564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16631" y="2089845"/>
            <a:ext cx="1458342" cy="14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01" y="2246981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487" y="1758800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5337" y="1366224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01" y="2246981"/>
            <a:ext cx="2016417" cy="20164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8E200043-79EC-E8DB-F467-7B9B0F04E6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355" y="1759133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5808" y="835836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6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658082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 </a:t>
            </a:r>
            <a:r>
              <a:rPr lang="en" dirty="0" err="1"/>
              <a:t>formulaire</a:t>
            </a:r>
            <a:endParaRPr lang="en" dirty="0"/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5930" y="2793043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liens VBA/Python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882542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Machine learning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</p:spTree>
    <p:extLst>
      <p:ext uri="{BB962C8B-B14F-4D97-AF65-F5344CB8AC3E}">
        <p14:creationId xmlns:p14="http://schemas.microsoft.com/office/powerpoint/2010/main" val="397738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5808" y="835836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15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72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Consommateur : ~17%</a:t>
            </a:r>
          </a:p>
        </p:txBody>
      </p:sp>
    </p:spTree>
    <p:extLst>
      <p:ext uri="{BB962C8B-B14F-4D97-AF65-F5344CB8AC3E}">
        <p14:creationId xmlns:p14="http://schemas.microsoft.com/office/powerpoint/2010/main" val="416167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71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B1B7E50-4E4A-AAA8-B272-204AC741E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5567" y="2464801"/>
            <a:ext cx="3639655" cy="21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04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ED25462-C683-D74E-2B0A-041328620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704" y="2464801"/>
            <a:ext cx="3639655" cy="2167724"/>
          </a:xfrm>
          <a:prstGeom prst="rect">
            <a:avLst/>
          </a:prstGeom>
        </p:spPr>
      </p:pic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2360" y="2876390"/>
            <a:ext cx="1386070" cy="1386070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2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239374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7" y="236886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  <p:pic>
        <p:nvPicPr>
          <p:cNvPr id="3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B66444CE-FA8D-0307-85C3-931C88CE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986" y="1651944"/>
            <a:ext cx="3597403" cy="239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268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2087358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Vidéo secours conso</a:t>
            </a:r>
          </a:p>
        </p:txBody>
      </p:sp>
    </p:spTree>
    <p:extLst>
      <p:ext uri="{BB962C8B-B14F-4D97-AF65-F5344CB8AC3E}">
        <p14:creationId xmlns:p14="http://schemas.microsoft.com/office/powerpoint/2010/main" val="639350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secours-final">
            <a:hlinkClick r:id="" action="ppaction://media"/>
            <a:extLst>
              <a:ext uri="{FF2B5EF4-FFF2-40B4-BE49-F238E27FC236}">
                <a16:creationId xmlns:a16="http://schemas.microsoft.com/office/drawing/2014/main" id="{B3B47030-19E7-4F74-ABEF-906BF9EB1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démonstration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8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316668" y="217401"/>
            <a:ext cx="8510664" cy="861774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000" b="1" dirty="0">
                <a:solidFill>
                  <a:schemeClr val="dk1"/>
                </a:solidFill>
                <a:latin typeface="Geologica"/>
              </a:rPr>
              <a:t>Place</a:t>
            </a:r>
            <a:r>
              <a:rPr lang="fr-FR" sz="5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fr-FR" sz="5000" b="1" dirty="0">
                <a:solidFill>
                  <a:schemeClr val="dk1"/>
                </a:solidFill>
                <a:latin typeface="Geologica"/>
              </a:rPr>
              <a:t>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393203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producteur-final">
            <a:hlinkClick r:id="" action="ppaction://media"/>
            <a:extLst>
              <a:ext uri="{FF2B5EF4-FFF2-40B4-BE49-F238E27FC236}">
                <a16:creationId xmlns:a16="http://schemas.microsoft.com/office/drawing/2014/main" id="{E67EB9CE-F5F8-35FD-5C63-9CE1B46E5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7096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1150</Words>
  <Application>Microsoft Office PowerPoint</Application>
  <PresentationFormat>Affichage à l'écran (16:9)</PresentationFormat>
  <Paragraphs>230</Paragraphs>
  <Slides>37</Slides>
  <Notes>15</Notes>
  <HiddenSlides>0</HiddenSlides>
  <MMClips>2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51" baseType="lpstr">
      <vt:lpstr>Nunito Light</vt:lpstr>
      <vt:lpstr>Times New Roman</vt:lpstr>
      <vt:lpstr>Geologica</vt:lpstr>
      <vt:lpstr>Aptos Narrow</vt:lpstr>
      <vt:lpstr>Calibri</vt:lpstr>
      <vt:lpstr>Proxima Nova</vt:lpstr>
      <vt:lpstr>Fira Sans Extra Condensed</vt:lpstr>
      <vt:lpstr>ADLaM Display</vt:lpstr>
      <vt:lpstr>Geologica SemiBold</vt:lpstr>
      <vt:lpstr>Figtree</vt:lpstr>
      <vt:lpstr>Arial</vt:lpstr>
      <vt:lpstr>DM Sans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Place à la démonstration !</vt:lpstr>
      <vt:lpstr>Présentation PowerPoint</vt:lpstr>
      <vt:lpstr>Test Producteur </vt:lpstr>
      <vt:lpstr>Présentation PowerPoint</vt:lpstr>
      <vt:lpstr>Présentation PowerPoint</vt:lpstr>
      <vt:lpstr>Présentation PowerPoint</vt:lpstr>
      <vt:lpstr>Comment fonctionne l’application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Présentation PowerPoint</vt:lpstr>
      <vt:lpstr>Présentation PowerPoint</vt:lpstr>
      <vt:lpstr>Interface d’accueil</vt:lpstr>
      <vt:lpstr>Présentation PowerPoint</vt:lpstr>
      <vt:lpstr>Difficultés</vt:lpstr>
      <vt:lpstr>Merci pour votre attention !</vt:lpstr>
      <vt:lpstr>ANNEXES</vt:lpstr>
      <vt:lpstr>Présentation PowerPoint</vt:lpstr>
      <vt:lpstr>Test Consommateur  </vt:lpstr>
      <vt:lpstr>Vidéo secours conso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697</cp:revision>
  <dcterms:modified xsi:type="dcterms:W3CDTF">2023-12-12T08:39:34Z</dcterms:modified>
</cp:coreProperties>
</file>